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60" y="27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ICMRED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8D6F0473-93E3-7D3A-E83B-03B5F49E25B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1392" y="1044862"/>
            <a:ext cx="2453730" cy="202551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64</TotalTime>
  <Words>9</Words>
  <Application>Microsoft Macintosh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Han Gao</cp:lastModifiedBy>
  <cp:revision>9</cp:revision>
  <dcterms:created xsi:type="dcterms:W3CDTF">2023-06-27T02:26:40Z</dcterms:created>
  <dcterms:modified xsi:type="dcterms:W3CDTF">2023-09-06T02:53:09Z</dcterms:modified>
  <cp:category>Research poster templates </cp:category>
</cp:coreProperties>
</file>